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15122525"/>
  <p:notesSz cx="6797675" cy="9928225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252" y="-4776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Sotiris1\Εργασία\ΕΥΔ\Τουρισμός\PEP\PEPneEG\ΠΕΠ\Untitled-2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15900" y="301674"/>
            <a:ext cx="10260013" cy="14331950"/>
          </a:xfrm>
          <a:prstGeom prst="rect">
            <a:avLst/>
          </a:prstGeom>
          <a:noFill/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24/1/2024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846106" y="3735234"/>
            <a:ext cx="9235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ΚΟΥΡΑΣΜΕΝΑΚΗΣ ΝΙΚΟΣ – ΜΠΕΝΤΗ-ΜΠΕΔΗ ΔΕΣΠΟΙΝΑ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O.E.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ΚΡΗΤΗΣ εντάχθηκε στη Δράση «Ενίσχυση της Ίδρυσης και Λειτουργίας Νέων Τουριστικών Μικρομεσαίων Επιχειρήσεων» συνολικού προϋπολογισμού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689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500,6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το ΕΠΑνΕΚ και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188,4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εκατ. € από τα Περιφερειακά Επιχειρησιακά Προγράμματα)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ενίσχυση της επιχειρηματικότητας στον τομέα του Τουρισμού, μέσω της δημιουργίας νέων πολύ μικρών, μικρών και μεσαίων τουριστικών επιχειρήσεων.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400.000€ εκ των οποίων η δημόσια δαπάνη ανέρχεται σε 200.000 € 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875391" y="5418259"/>
            <a:ext cx="9217024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λοιπές εγκαταστάσεις και περιβάλλων χώρος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Μηχανήματα, εγκαταστάσεις και εξοπλισμός προστασίας περιβάλλοντος και εξοικονόμησης ενέργειας και ύδατος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Πιστοποίηση συστημάτων διασφάλισης ποιότητας, περιβαλλοντικής διαχείρισης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Προβολή/Προώθηση - Συμμετοχή σε Εκθέσεις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Τεχνικές μελέτες μηχανικού και υπηρεσίες φοροτεχνικού και νομικού συμβούλου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Σύνταξη και παρακολούθηση υλοποίησης Επενδυτικού Σχεδίου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 indent="-171450">
              <a:lnSpc>
                <a:spcPct val="150000"/>
              </a:lnSpc>
              <a:buFont typeface="Wingdings" pitchFamily="2" charset="2"/>
              <a:buChar char="ü"/>
            </a:pP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προϊόντων &amp; υπηρεσιών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προϊόντα &amp; υπηρεσίες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&amp; βελτίωση λειτουργικών διαδικασιών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265</Words>
  <Application>Microsoft Office PowerPoint</Application>
  <PresentationFormat>Προσαρμογή</PresentationFormat>
  <Paragraphs>24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Stavros Doulgerakis</cp:lastModifiedBy>
  <cp:revision>54</cp:revision>
  <cp:lastPrinted>2019-12-05T14:31:53Z</cp:lastPrinted>
  <dcterms:created xsi:type="dcterms:W3CDTF">2018-02-13T12:16:57Z</dcterms:created>
  <dcterms:modified xsi:type="dcterms:W3CDTF">2024-01-24T08:25:54Z</dcterms:modified>
</cp:coreProperties>
</file>