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252" y="-477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24/1/2024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ΚΟΥΡΑΣΜΕΝΑΚΗΣ ΝΙΚΟΣ – ΜΠΕΝΤΗ-ΜΠΕΔΗ ΔΕΣΠΟΙΝΑ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O.E.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ΚΡΗΤΗΣ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400.000€ εκ των οποίων η δημόσια δαπάνη ανέρχεται σε 200.000 €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συστημάτων διασφάλισης ποιότητας, περιβαλλοντικής 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265</Words>
  <Application>Microsoft Office PowerPoint</Application>
  <PresentationFormat>Προσαρμογή</PresentationFormat>
  <Paragraphs>24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Stavros Doulgerakis</cp:lastModifiedBy>
  <cp:revision>54</cp:revision>
  <cp:lastPrinted>2019-12-05T14:31:53Z</cp:lastPrinted>
  <dcterms:created xsi:type="dcterms:W3CDTF">2018-02-13T12:16:57Z</dcterms:created>
  <dcterms:modified xsi:type="dcterms:W3CDTF">2024-01-24T08:25:54Z</dcterms:modified>
</cp:coreProperties>
</file>